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27" r:id="rId64"/>
    <p:sldId id="306" r:id="rId65"/>
    <p:sldId id="296" r:id="rId66"/>
    <p:sldId id="311" r:id="rId67"/>
    <p:sldId id="320" r:id="rId68"/>
    <p:sldId id="321"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7/27/2023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7/27/2023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2028</Words>
  <Application>Microsoft Office PowerPoint</Application>
  <PresentationFormat>Widescreen</PresentationFormat>
  <Paragraphs>414</Paragraphs>
  <Slides>69</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25</cp:revision>
  <dcterms:created xsi:type="dcterms:W3CDTF">2023-07-12T20:54:41Z</dcterms:created>
  <dcterms:modified xsi:type="dcterms:W3CDTF">2023-07-27T12:47:52Z</dcterms:modified>
</cp:coreProperties>
</file>